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6797675" cy="9928225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931" y="-21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AD61-BD2E-410F-BDCF-B311D1C1189A}" type="datetimeFigureOut">
              <a:rPr lang="zh-TW" altLang="en-US" smtClean="0"/>
              <a:pPr/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1427974" y="192088"/>
            <a:ext cx="1093506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未來發展方向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1427974" y="1056184"/>
            <a:ext cx="1093506" cy="77768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高科技電子資訊業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國貿企管業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百貨物流業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機械與傳統產業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金融保險業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文教機構業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96915" y="264096"/>
            <a:ext cx="504056" cy="90730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企管系碩士在職專班課程地圖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2440360" y="192088"/>
            <a:ext cx="604867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必修課程</a:t>
            </a:r>
          </a:p>
        </p:txBody>
      </p:sp>
      <p:sp>
        <p:nvSpPr>
          <p:cNvPr id="21" name="圓角矩形 20"/>
          <p:cNvSpPr/>
          <p:nvPr/>
        </p:nvSpPr>
        <p:spPr>
          <a:xfrm>
            <a:off x="712168" y="192088"/>
            <a:ext cx="1080120" cy="7920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基礎</a:t>
            </a:r>
          </a:p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課程</a:t>
            </a:r>
          </a:p>
        </p:txBody>
      </p:sp>
      <p:sp>
        <p:nvSpPr>
          <p:cNvPr id="22" name="圓角矩形 21"/>
          <p:cNvSpPr/>
          <p:nvPr/>
        </p:nvSpPr>
        <p:spPr>
          <a:xfrm>
            <a:off x="692735" y="1128192"/>
            <a:ext cx="1099553" cy="77048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管理學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73" name="群組 72"/>
          <p:cNvGrpSpPr/>
          <p:nvPr/>
        </p:nvGrpSpPr>
        <p:grpSpPr>
          <a:xfrm>
            <a:off x="2080320" y="1128192"/>
            <a:ext cx="6480720" cy="7704856"/>
            <a:chOff x="2080320" y="1128192"/>
            <a:chExt cx="7200800" cy="7704856"/>
          </a:xfrm>
        </p:grpSpPr>
        <p:sp>
          <p:nvSpPr>
            <p:cNvPr id="10" name="圓角矩形 9"/>
            <p:cNvSpPr/>
            <p:nvPr/>
          </p:nvSpPr>
          <p:spPr>
            <a:xfrm>
              <a:off x="2080320" y="1128192"/>
              <a:ext cx="7200800" cy="122413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itchFamily="65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080320" y="2424336"/>
              <a:ext cx="7200800" cy="1224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80320" y="3720480"/>
              <a:ext cx="7200800" cy="122413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080320" y="5016624"/>
              <a:ext cx="7200800" cy="122413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080320" y="6312768"/>
              <a:ext cx="7200800" cy="12241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2080320" y="7608912"/>
              <a:ext cx="7200800" cy="12241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2440360" y="624136"/>
            <a:ext cx="2572532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碩一</a:t>
            </a:r>
          </a:p>
        </p:txBody>
      </p:sp>
      <p:sp>
        <p:nvSpPr>
          <p:cNvPr id="38" name="圓角矩形 37"/>
          <p:cNvSpPr/>
          <p:nvPr/>
        </p:nvSpPr>
        <p:spPr>
          <a:xfrm>
            <a:off x="2440360" y="2496344"/>
            <a:ext cx="1184947" cy="432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資訊技術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zh-TW" altLang="en-US" sz="1400" dirty="0">
                <a:latin typeface="標楷體" pitchFamily="65" charset="-120"/>
              </a:rPr>
              <a:t>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3808512" y="6384776"/>
            <a:ext cx="1152128" cy="36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管理會計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6832848" y="7680920"/>
            <a:ext cx="1152128" cy="360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策略管理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440359" y="6384776"/>
            <a:ext cx="1230829" cy="36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財務管理</a:t>
            </a:r>
          </a:p>
        </p:txBody>
      </p:sp>
      <p:sp>
        <p:nvSpPr>
          <p:cNvPr id="43" name="圓角矩形 42"/>
          <p:cNvSpPr/>
          <p:nvPr/>
        </p:nvSpPr>
        <p:spPr>
          <a:xfrm>
            <a:off x="2440360" y="1200200"/>
            <a:ext cx="11522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組織行為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3756260" y="3792488"/>
            <a:ext cx="1152128" cy="36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行銷管理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3736504" y="5088672"/>
            <a:ext cx="1152128" cy="4320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生產與作業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zh-TW" altLang="en-US" sz="1400" dirty="0">
                <a:latin typeface="標楷體" pitchFamily="65" charset="-120"/>
              </a:rPr>
              <a:t>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6" name="圓角矩形 45"/>
          <p:cNvSpPr/>
          <p:nvPr/>
        </p:nvSpPr>
        <p:spPr>
          <a:xfrm>
            <a:off x="5078530" y="7680920"/>
            <a:ext cx="1152128" cy="4320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組織理論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zh-TW" altLang="en-US" sz="1400" dirty="0">
                <a:latin typeface="標楷體" pitchFamily="65" charset="-120"/>
              </a:rPr>
              <a:t>與管理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5071837" y="5088632"/>
            <a:ext cx="1152128" cy="360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數量方法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8" name="圓角矩形 47"/>
          <p:cNvSpPr/>
          <p:nvPr/>
        </p:nvSpPr>
        <p:spPr>
          <a:xfrm>
            <a:off x="8024165" y="1167381"/>
            <a:ext cx="445111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研究論文寫作</a:t>
            </a:r>
            <a:r>
              <a:rPr lang="en-US" altLang="zh-TW" sz="1400" dirty="0">
                <a:latin typeface="標楷體" pitchFamily="65" charset="-120"/>
              </a:rPr>
              <a:t>II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6289603" y="1174074"/>
            <a:ext cx="360040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研究論文寫作</a:t>
            </a:r>
            <a:r>
              <a:rPr lang="en-US" altLang="zh-TW" sz="1400" dirty="0">
                <a:latin typeface="標楷體" pitchFamily="65" charset="-120"/>
              </a:rPr>
              <a:t>I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8639741" y="1163024"/>
            <a:ext cx="2592288" cy="7632848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組織變革與管理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管理心理學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資訊與科技專題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電子商務營運模式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品牌管理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全球供應鏈管理與</a:t>
            </a:r>
            <a:r>
              <a:rPr lang="en-US" altLang="zh-TW" sz="1800" dirty="0">
                <a:latin typeface="標楷體" pitchFamily="65" charset="-120"/>
              </a:rPr>
              <a:t>ERP</a:t>
            </a:r>
            <a:r>
              <a:rPr lang="zh-TW" altLang="en-US" sz="1800" dirty="0">
                <a:latin typeface="標楷體" pitchFamily="65" charset="-120"/>
              </a:rPr>
              <a:t>的應用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科技管理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公司治理與財務報告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財報分析與企業評價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財務實證研究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企業績效評估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Aft>
                <a:spcPts val="1200"/>
              </a:spcAft>
            </a:pP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502837" y="4800600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60" name="圓角矩形 59"/>
          <p:cNvSpPr/>
          <p:nvPr/>
        </p:nvSpPr>
        <p:spPr>
          <a:xfrm>
            <a:off x="3952688" y="8977064"/>
            <a:ext cx="14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必修課程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6400800" y="8977064"/>
            <a:ext cx="1440000" cy="360000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選修課程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3385008" y="8977064"/>
            <a:ext cx="639528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實線</a:t>
            </a:r>
            <a:r>
              <a:rPr lang="en-US" altLang="zh-TW" sz="1400" dirty="0">
                <a:latin typeface="標楷體" pitchFamily="65" charset="-120"/>
              </a:rPr>
              <a:t>=</a:t>
            </a:r>
          </a:p>
        </p:txBody>
      </p:sp>
      <p:sp>
        <p:nvSpPr>
          <p:cNvPr id="64" name="圓角矩形 63"/>
          <p:cNvSpPr/>
          <p:nvPr/>
        </p:nvSpPr>
        <p:spPr>
          <a:xfrm>
            <a:off x="5833280" y="8977064"/>
            <a:ext cx="639528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虛線</a:t>
            </a:r>
            <a:r>
              <a:rPr lang="en-US" altLang="zh-TW" sz="1400" dirty="0">
                <a:latin typeface="標楷體" pitchFamily="65" charset="-120"/>
              </a:rPr>
              <a:t>=</a:t>
            </a:r>
          </a:p>
        </p:txBody>
      </p:sp>
      <p:sp>
        <p:nvSpPr>
          <p:cNvPr id="65" name="圓角矩形 64"/>
          <p:cNvSpPr/>
          <p:nvPr/>
        </p:nvSpPr>
        <p:spPr>
          <a:xfrm>
            <a:off x="496144" y="8833048"/>
            <a:ext cx="1584176" cy="6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基礎課程可以入學前學分申請抵免</a:t>
            </a:r>
          </a:p>
        </p:txBody>
      </p:sp>
      <p:grpSp>
        <p:nvGrpSpPr>
          <p:cNvPr id="74" name="群組 73"/>
          <p:cNvGrpSpPr/>
          <p:nvPr/>
        </p:nvGrpSpPr>
        <p:grpSpPr>
          <a:xfrm>
            <a:off x="1589327" y="1200200"/>
            <a:ext cx="798781" cy="7560840"/>
            <a:chOff x="1589327" y="1200200"/>
            <a:chExt cx="798781" cy="7560840"/>
          </a:xfrm>
        </p:grpSpPr>
        <p:sp>
          <p:nvSpPr>
            <p:cNvPr id="61" name="圓角矩形 60"/>
            <p:cNvSpPr/>
            <p:nvPr/>
          </p:nvSpPr>
          <p:spPr>
            <a:xfrm>
              <a:off x="1820428" y="1200200"/>
              <a:ext cx="567680" cy="1080120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00" dirty="0">
                  <a:latin typeface="標楷體" pitchFamily="65" charset="-120"/>
                  <a:ea typeface="標楷體" pitchFamily="65" charset="-120"/>
                </a:rPr>
                <a:t>人力資源</a:t>
              </a:r>
              <a:endParaRPr kumimoji="0" lang="en-US" altLang="zh-TW" sz="120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00" dirty="0">
                  <a:latin typeface="標楷體" pitchFamily="65" charset="-120"/>
                  <a:ea typeface="標楷體" pitchFamily="65" charset="-120"/>
                </a:rPr>
                <a:t>管理</a:t>
              </a:r>
            </a:p>
          </p:txBody>
        </p:sp>
        <p:sp>
          <p:nvSpPr>
            <p:cNvPr id="66" name="圓角矩形 65"/>
            <p:cNvSpPr/>
            <p:nvPr/>
          </p:nvSpPr>
          <p:spPr>
            <a:xfrm>
              <a:off x="1812044" y="2496344"/>
              <a:ext cx="576064" cy="108012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資訊管理</a:t>
              </a:r>
              <a:endParaRPr kumimoji="0" lang="zh-TW" altLang="en-US" sz="14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69" name="圓角矩形 68"/>
            <p:cNvSpPr/>
            <p:nvPr/>
          </p:nvSpPr>
          <p:spPr>
            <a:xfrm>
              <a:off x="1820428" y="3792488"/>
              <a:ext cx="567680" cy="108012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400" dirty="0">
                  <a:latin typeface="標楷體" pitchFamily="65" charset="-120"/>
                  <a:ea typeface="標楷體" pitchFamily="65" charset="-120"/>
                </a:rPr>
                <a:t>行銷管理</a:t>
              </a: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1812044" y="4944616"/>
              <a:ext cx="576064" cy="136815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00" dirty="0">
                  <a:latin typeface="標楷體" pitchFamily="65" charset="-120"/>
                  <a:ea typeface="標楷體" pitchFamily="65" charset="-120"/>
                </a:rPr>
                <a:t>科技與</a:t>
              </a:r>
              <a:endParaRPr kumimoji="0" lang="en-US" altLang="zh-TW" sz="120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00" dirty="0">
                  <a:latin typeface="標楷體" pitchFamily="65" charset="-120"/>
                  <a:ea typeface="標楷體" pitchFamily="65" charset="-120"/>
                </a:rPr>
                <a:t>生產管理</a:t>
              </a:r>
            </a:p>
          </p:txBody>
        </p:sp>
        <p:sp>
          <p:nvSpPr>
            <p:cNvPr id="71" name="圓角矩形 70"/>
            <p:cNvSpPr/>
            <p:nvPr/>
          </p:nvSpPr>
          <p:spPr>
            <a:xfrm>
              <a:off x="1820428" y="6384776"/>
              <a:ext cx="567680" cy="108012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400" dirty="0">
                  <a:latin typeface="標楷體" pitchFamily="65" charset="-120"/>
                  <a:ea typeface="標楷體" pitchFamily="65" charset="-120"/>
                </a:rPr>
                <a:t>財務管理</a:t>
              </a:r>
            </a:p>
          </p:txBody>
        </p:sp>
        <p:sp>
          <p:nvSpPr>
            <p:cNvPr id="72" name="圓角矩形 71"/>
            <p:cNvSpPr/>
            <p:nvPr/>
          </p:nvSpPr>
          <p:spPr>
            <a:xfrm>
              <a:off x="1812044" y="7680920"/>
              <a:ext cx="576064" cy="10801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400" dirty="0">
                  <a:latin typeface="標楷體" pitchFamily="65" charset="-120"/>
                  <a:ea typeface="標楷體" pitchFamily="65" charset="-120"/>
                </a:rPr>
                <a:t>策略管理</a:t>
              </a:r>
            </a:p>
          </p:txBody>
        </p:sp>
        <p:sp>
          <p:nvSpPr>
            <p:cNvPr id="53" name="向右箭號 52"/>
            <p:cNvSpPr/>
            <p:nvPr/>
          </p:nvSpPr>
          <p:spPr>
            <a:xfrm>
              <a:off x="1589327" y="15602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4" name="向右箭號 53"/>
            <p:cNvSpPr/>
            <p:nvPr/>
          </p:nvSpPr>
          <p:spPr>
            <a:xfrm>
              <a:off x="1634039" y="2870032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5" name="向右箭號 54"/>
            <p:cNvSpPr/>
            <p:nvPr/>
          </p:nvSpPr>
          <p:spPr>
            <a:xfrm>
              <a:off x="1616623" y="415252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6" name="向右箭號 55"/>
            <p:cNvSpPr/>
            <p:nvPr/>
          </p:nvSpPr>
          <p:spPr>
            <a:xfrm>
              <a:off x="1661335" y="546232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7" name="向右箭號 56"/>
            <p:cNvSpPr/>
            <p:nvPr/>
          </p:nvSpPr>
          <p:spPr>
            <a:xfrm>
              <a:off x="1630271" y="674104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8" name="向右箭號 57"/>
            <p:cNvSpPr/>
            <p:nvPr/>
          </p:nvSpPr>
          <p:spPr>
            <a:xfrm>
              <a:off x="1648272" y="80508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</p:grpSp>
      <p:sp>
        <p:nvSpPr>
          <p:cNvPr id="76" name="圓角矩形 75"/>
          <p:cNvSpPr/>
          <p:nvPr/>
        </p:nvSpPr>
        <p:spPr>
          <a:xfrm>
            <a:off x="5084900" y="624136"/>
            <a:ext cx="3404132" cy="4779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碩二</a:t>
            </a:r>
          </a:p>
        </p:txBody>
      </p:sp>
      <p:sp>
        <p:nvSpPr>
          <p:cNvPr id="79" name="圓角矩形 78"/>
          <p:cNvSpPr/>
          <p:nvPr/>
        </p:nvSpPr>
        <p:spPr>
          <a:xfrm>
            <a:off x="8698363" y="192088"/>
            <a:ext cx="2528664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選修課程</a:t>
            </a:r>
          </a:p>
        </p:txBody>
      </p:sp>
      <p:sp>
        <p:nvSpPr>
          <p:cNvPr id="80" name="圓角矩形 79"/>
          <p:cNvSpPr/>
          <p:nvPr/>
        </p:nvSpPr>
        <p:spPr>
          <a:xfrm>
            <a:off x="8698363" y="624136"/>
            <a:ext cx="2520280" cy="43204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碩二</a:t>
            </a:r>
          </a:p>
        </p:txBody>
      </p:sp>
      <p:sp>
        <p:nvSpPr>
          <p:cNvPr id="81" name="向右箭號 80"/>
          <p:cNvSpPr/>
          <p:nvPr/>
        </p:nvSpPr>
        <p:spPr>
          <a:xfrm>
            <a:off x="11297344" y="4872608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1593288" y="264096"/>
            <a:ext cx="1144216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Future Development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11513367" y="1056184"/>
            <a:ext cx="1249043" cy="77768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High-tech and electronic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Finance and insurance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International business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Logistics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Machinery and traditional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Education industry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96914" y="264096"/>
            <a:ext cx="903286" cy="90730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Road Map of On-the-job MBA Curriculum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2800400" y="192088"/>
            <a:ext cx="712879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Required Courses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1050942" y="192088"/>
            <a:ext cx="1008112" cy="7920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General Courses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1064886" y="1134941"/>
            <a:ext cx="1185470" cy="77048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Introduction to Management</a:t>
            </a:r>
          </a:p>
          <a:p>
            <a:pPr algn="ctr"/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2" name="群組 72"/>
          <p:cNvGrpSpPr/>
          <p:nvPr/>
        </p:nvGrpSpPr>
        <p:grpSpPr>
          <a:xfrm>
            <a:off x="2512368" y="1128192"/>
            <a:ext cx="7416824" cy="7704856"/>
            <a:chOff x="2080320" y="1128192"/>
            <a:chExt cx="7200800" cy="7704856"/>
          </a:xfrm>
        </p:grpSpPr>
        <p:sp>
          <p:nvSpPr>
            <p:cNvPr id="10" name="圓角矩形 9"/>
            <p:cNvSpPr/>
            <p:nvPr/>
          </p:nvSpPr>
          <p:spPr>
            <a:xfrm>
              <a:off x="2080320" y="1128192"/>
              <a:ext cx="7200800" cy="122413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080320" y="2424336"/>
              <a:ext cx="7200800" cy="1224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80320" y="3720480"/>
              <a:ext cx="7200800" cy="122413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080320" y="5016624"/>
              <a:ext cx="7200800" cy="122413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080320" y="6312768"/>
              <a:ext cx="7200800" cy="12241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2080320" y="7608912"/>
              <a:ext cx="7200800" cy="12241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3435410" y="624136"/>
            <a:ext cx="2114356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1100" baseline="30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</a:t>
            </a:r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year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3448472" y="2496344"/>
            <a:ext cx="1080120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Managing Information Technology</a:t>
            </a:r>
          </a:p>
        </p:txBody>
      </p:sp>
      <p:sp>
        <p:nvSpPr>
          <p:cNvPr id="39" name="圓角矩形 38"/>
          <p:cNvSpPr/>
          <p:nvPr/>
        </p:nvSpPr>
        <p:spPr>
          <a:xfrm>
            <a:off x="4528592" y="6384776"/>
            <a:ext cx="1060364" cy="504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Management Accounting</a:t>
            </a:r>
          </a:p>
        </p:txBody>
      </p:sp>
      <p:sp>
        <p:nvSpPr>
          <p:cNvPr id="41" name="圓角矩形 40"/>
          <p:cNvSpPr/>
          <p:nvPr/>
        </p:nvSpPr>
        <p:spPr>
          <a:xfrm>
            <a:off x="7923601" y="7680920"/>
            <a:ext cx="973782" cy="5040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Strategic Management</a:t>
            </a:r>
          </a:p>
        </p:txBody>
      </p:sp>
      <p:sp>
        <p:nvSpPr>
          <p:cNvPr id="42" name="圓角矩形 41"/>
          <p:cNvSpPr/>
          <p:nvPr/>
        </p:nvSpPr>
        <p:spPr>
          <a:xfrm>
            <a:off x="3448472" y="6384776"/>
            <a:ext cx="1008112" cy="504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Financial Management </a:t>
            </a:r>
            <a:endParaRPr lang="zh-TW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3448472" y="1200200"/>
            <a:ext cx="108012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200" dirty="0"/>
              <a:t>Organization Behavior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4528591" y="3792488"/>
            <a:ext cx="1021175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Marketing Management 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4528591" y="5088672"/>
            <a:ext cx="1119309" cy="5760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Production and Operations Management 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5640612" y="7680920"/>
            <a:ext cx="1080120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Organizational Theory and Management </a:t>
            </a:r>
          </a:p>
        </p:txBody>
      </p:sp>
      <p:sp>
        <p:nvSpPr>
          <p:cNvPr id="47" name="圓角矩形 46"/>
          <p:cNvSpPr/>
          <p:nvPr/>
        </p:nvSpPr>
        <p:spPr>
          <a:xfrm>
            <a:off x="5726602" y="5088632"/>
            <a:ext cx="962230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Quantitative Methods 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8921080" y="1167381"/>
            <a:ext cx="1080120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Research Methodology II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6760840" y="1174074"/>
            <a:ext cx="1152128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Research Methodology I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10033099" y="1163024"/>
            <a:ext cx="1440160" cy="7632848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Organizational Change and Management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Managerial Psychology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Information and Technology Monographic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E-Business Model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Brand Management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Global Supply Chain Management with The Applications of ERP Systems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Technology Operation Management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Corporate Governance and Financial Reporting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Financial Statement Analysis and Business Valuation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Financial Empirical Study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Business Performance Evaluation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934885" y="4800600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8129312" y="8977064"/>
            <a:ext cx="14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Required course</a:t>
            </a:r>
          </a:p>
        </p:txBody>
      </p:sp>
      <p:sp>
        <p:nvSpPr>
          <p:cNvPr id="62" name="圓角矩形 61"/>
          <p:cNvSpPr/>
          <p:nvPr/>
        </p:nvSpPr>
        <p:spPr>
          <a:xfrm>
            <a:off x="11009472" y="8977064"/>
            <a:ext cx="1440000" cy="360000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Elective course</a:t>
            </a:r>
          </a:p>
        </p:txBody>
      </p:sp>
      <p:sp>
        <p:nvSpPr>
          <p:cNvPr id="63" name="圓角矩形 62"/>
          <p:cNvSpPr/>
          <p:nvPr/>
        </p:nvSpPr>
        <p:spPr>
          <a:xfrm>
            <a:off x="6976864" y="8977064"/>
            <a:ext cx="1368152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solid line =</a:t>
            </a:r>
          </a:p>
        </p:txBody>
      </p:sp>
      <p:sp>
        <p:nvSpPr>
          <p:cNvPr id="64" name="圓角矩形 63"/>
          <p:cNvSpPr/>
          <p:nvPr/>
        </p:nvSpPr>
        <p:spPr>
          <a:xfrm>
            <a:off x="9857344" y="8977064"/>
            <a:ext cx="1296144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Dotted line =</a:t>
            </a:r>
          </a:p>
        </p:txBody>
      </p:sp>
      <p:sp>
        <p:nvSpPr>
          <p:cNvPr id="65" name="圓角矩形 64"/>
          <p:cNvSpPr/>
          <p:nvPr/>
        </p:nvSpPr>
        <p:spPr>
          <a:xfrm>
            <a:off x="784176" y="8905056"/>
            <a:ext cx="2160240" cy="6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Credit transfer for general courses is allowed. </a:t>
            </a:r>
            <a:endParaRPr lang="zh-TW" altLang="en-US" sz="11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3" name="群組 73"/>
          <p:cNvGrpSpPr/>
          <p:nvPr/>
        </p:nvGrpSpPr>
        <p:grpSpPr>
          <a:xfrm>
            <a:off x="2028212" y="1200200"/>
            <a:ext cx="1348251" cy="7560840"/>
            <a:chOff x="1842762" y="1200200"/>
            <a:chExt cx="1448318" cy="7560840"/>
          </a:xfrm>
        </p:grpSpPr>
        <p:sp>
          <p:nvSpPr>
            <p:cNvPr id="61" name="圓角矩形 60"/>
            <p:cNvSpPr/>
            <p:nvPr/>
          </p:nvSpPr>
          <p:spPr>
            <a:xfrm>
              <a:off x="2130794" y="1200200"/>
              <a:ext cx="1160286" cy="1080120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Human Resource Management</a:t>
              </a:r>
              <a:endParaRPr kumimoji="0"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66" name="圓角矩形 65"/>
            <p:cNvSpPr/>
            <p:nvPr/>
          </p:nvSpPr>
          <p:spPr>
            <a:xfrm>
              <a:off x="2130794" y="2496344"/>
              <a:ext cx="1160286" cy="108012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Information Management</a:t>
              </a:r>
              <a:endParaRPr kumimoji="0"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69" name="圓角矩形 68"/>
            <p:cNvSpPr/>
            <p:nvPr/>
          </p:nvSpPr>
          <p:spPr>
            <a:xfrm>
              <a:off x="2130794" y="3792488"/>
              <a:ext cx="1160286" cy="108012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Marketing Management</a:t>
              </a:r>
              <a:endParaRPr kumimoji="0"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2130794" y="5088632"/>
              <a:ext cx="1160286" cy="1080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Production and Operation Management</a:t>
              </a:r>
              <a:endParaRPr kumimoji="0"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71" name="圓角矩形 70"/>
            <p:cNvSpPr/>
            <p:nvPr/>
          </p:nvSpPr>
          <p:spPr>
            <a:xfrm>
              <a:off x="2130794" y="6384776"/>
              <a:ext cx="1160286" cy="108012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Financial Management</a:t>
              </a:r>
              <a:endParaRPr kumimoji="0"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72" name="圓角矩形 71"/>
            <p:cNvSpPr/>
            <p:nvPr/>
          </p:nvSpPr>
          <p:spPr>
            <a:xfrm>
              <a:off x="2130794" y="7680920"/>
              <a:ext cx="1160286" cy="10801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Strategic Management</a:t>
              </a:r>
              <a:endParaRPr kumimoji="0"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53" name="向右箭號 52"/>
            <p:cNvSpPr/>
            <p:nvPr/>
          </p:nvSpPr>
          <p:spPr>
            <a:xfrm>
              <a:off x="1842762" y="15602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向右箭號 53"/>
            <p:cNvSpPr/>
            <p:nvPr/>
          </p:nvSpPr>
          <p:spPr>
            <a:xfrm>
              <a:off x="1920115" y="2870032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向右箭號 54"/>
            <p:cNvSpPr/>
            <p:nvPr/>
          </p:nvSpPr>
          <p:spPr>
            <a:xfrm>
              <a:off x="1920115" y="415252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向右箭號 55"/>
            <p:cNvSpPr/>
            <p:nvPr/>
          </p:nvSpPr>
          <p:spPr>
            <a:xfrm>
              <a:off x="1920115" y="546232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向右箭號 56"/>
            <p:cNvSpPr/>
            <p:nvPr/>
          </p:nvSpPr>
          <p:spPr>
            <a:xfrm>
              <a:off x="1920114" y="674104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向右箭號 57"/>
            <p:cNvSpPr/>
            <p:nvPr/>
          </p:nvSpPr>
          <p:spPr>
            <a:xfrm>
              <a:off x="1920115" y="80508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圓角矩形 75"/>
          <p:cNvSpPr/>
          <p:nvPr/>
        </p:nvSpPr>
        <p:spPr>
          <a:xfrm>
            <a:off x="5870618" y="624136"/>
            <a:ext cx="3986725" cy="4843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100" baseline="30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nd</a:t>
            </a:r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year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9" name="圓角矩形 78"/>
          <p:cNvSpPr/>
          <p:nvPr/>
        </p:nvSpPr>
        <p:spPr>
          <a:xfrm>
            <a:off x="10073208" y="120080"/>
            <a:ext cx="1368152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Electives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0" name="圓角矩形 79"/>
          <p:cNvSpPr/>
          <p:nvPr/>
        </p:nvSpPr>
        <p:spPr>
          <a:xfrm>
            <a:off x="10027326" y="532372"/>
            <a:ext cx="1440160" cy="576064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100" baseline="30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nd</a:t>
            </a:r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year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1" name="向右箭號 80"/>
          <p:cNvSpPr/>
          <p:nvPr/>
        </p:nvSpPr>
        <p:spPr>
          <a:xfrm>
            <a:off x="11304037" y="4872608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1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300</Words>
  <Application>Microsoft Office PowerPoint</Application>
  <PresentationFormat>A3 紙張 (297x420 公釐)</PresentationFormat>
  <Paragraphs>129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Company>user/user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USER-PC</dc:creator>
  <cp:lastModifiedBy>yufang</cp:lastModifiedBy>
  <cp:revision>51</cp:revision>
  <dcterms:created xsi:type="dcterms:W3CDTF">2012-05-17T07:40:40Z</dcterms:created>
  <dcterms:modified xsi:type="dcterms:W3CDTF">2022-12-08T02:17:35Z</dcterms:modified>
</cp:coreProperties>
</file>